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236" autoAdjust="0"/>
    <p:restoredTop sz="67529" autoAdjust="0"/>
  </p:normalViewPr>
  <p:slideViewPr>
    <p:cSldViewPr snapToGrid="0">
      <p:cViewPr varScale="1">
        <p:scale>
          <a:sx n="55" d="100"/>
          <a:sy n="55" d="100"/>
        </p:scale>
        <p:origin x="-912" y="-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handoutMaster" Target="handoutMasters/handoutMaster1.xml"/><Relationship Id="rId81" Type="http://schemas.openxmlformats.org/officeDocument/2006/relationships/printerSettings" Target="printerSettings/printerSettings1.bin"/><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notesMaster" Target="notesMasters/notesMaster1.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ran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23package" TargetMode="External"/><Relationship Id="rId4" Type="http://schemas.openxmlformats.org/officeDocument/2006/relationships/hyperlink" Target="http://serverspec.org/resource_types.html%23file" TargetMode="Externa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23port" TargetMode="External"/><Relationship Id="rId4" Type="http://schemas.openxmlformats.org/officeDocument/2006/relationships/hyperlink" Target="http://serverspec.org/resource_types.html%23command" TargetMode="External"/><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a:t>
            </a:r>
            <a:r>
              <a:rPr lang="en-US" sz="2100" dirty="0" smtClean="0"/>
              <a:t>information</a:t>
            </a:r>
            <a:endParaRPr lang="en-US" sz="2100" dirty="0" smtClean="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2011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80456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757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kitchen.ci</a:t>
            </a:r>
            <a:r>
              <a:rPr lang="en-US" sz="2400" dirty="0">
                <a:solidFill>
                  <a:srgbClr val="3E4346"/>
                </a:solidFill>
                <a:cs typeface="Courier New" panose="02070309020205020404" pitchFamily="49" charset="0"/>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create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converge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the instance (if necessary) and then apply</a:t>
            </a:r>
          </a:p>
          <a:p>
            <a:r>
              <a:rPr lang="en-US" sz="3200"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verify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converge, and verify one or more </a:t>
            </a:r>
          </a:p>
          <a:p>
            <a:r>
              <a:rPr lang="en-US" sz="3200"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destroy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dirty="0">
                <a:latin typeface="Courier New" panose="02070309020205020404" pitchFamily="49" charset="0"/>
                <a:cs typeface="Courier New" panose="02070309020205020404" pitchFamily="49" charset="0"/>
              </a:rPr>
              <a:t>$ kitchen test [</a:t>
            </a:r>
            <a:r>
              <a:rPr lang="en-US" sz="3000" dirty="0" err="1">
                <a:latin typeface="Courier New" panose="02070309020205020404" pitchFamily="49" charset="0"/>
                <a:cs typeface="Courier New" panose="02070309020205020404" pitchFamily="49" charset="0"/>
              </a:rPr>
              <a:t>INSTANCE|REGEXP|all</a:t>
            </a:r>
            <a:r>
              <a:rPr lang="en-US" sz="30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000" dirty="0">
                <a:latin typeface="Courier New" panose="02070309020205020404" pitchFamily="49" charset="0"/>
                <a:cs typeface="Courier New" panose="02070309020205020404" pitchFamily="49" charset="0"/>
              </a:rPr>
              <a:t>Destroys (for </a:t>
            </a:r>
            <a:r>
              <a:rPr lang="en-US" sz="3000" dirty="0" err="1">
                <a:latin typeface="Courier New" panose="02070309020205020404" pitchFamily="49" charset="0"/>
                <a:cs typeface="Courier New" panose="02070309020205020404" pitchFamily="49" charset="0"/>
              </a:rPr>
              <a:t>clean-up</a:t>
            </a:r>
            <a:r>
              <a:rPr lang="en-US" sz="3000" dirty="0">
                <a:latin typeface="Courier New" panose="02070309020205020404" pitchFamily="49" charset="0"/>
                <a:cs typeface="Courier New" panose="02070309020205020404" pitchFamily="49" charset="0"/>
              </a:rPr>
              <a:t>), creates, converges, verifies </a:t>
            </a:r>
          </a:p>
          <a:p>
            <a:r>
              <a:rPr lang="en-US" sz="3000"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serverspec.org</a:t>
            </a: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rPr>
              <a:t>http://</a:t>
            </a:r>
            <a:r>
              <a:rPr lang="en-US" sz="3200" dirty="0" err="1">
                <a:cs typeface="Courier New" panose="02070309020205020404" pitchFamily="49" charset="0"/>
              </a:rPr>
              <a:t>serverspec.org</a:t>
            </a:r>
            <a:r>
              <a:rPr lang="en-US" sz="3200" dirty="0">
                <a:cs typeface="Courier New" panose="02070309020205020404" pitchFamily="49" charset="0"/>
              </a:rPr>
              <a:t>/</a:t>
            </a:r>
            <a:r>
              <a:rPr lang="en-US" sz="3200" dirty="0" err="1">
                <a:cs typeface="Courier New" panose="02070309020205020404" pitchFamily="49" charset="0"/>
              </a:rPr>
              <a:t>resource_types.html#package</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a:t>
            </a:r>
            <a:r>
              <a:rPr lang="en-US" sz="2800" dirty="0" err="1">
                <a:cs typeface="Courier New" panose="02070309020205020404" pitchFamily="49" charset="0"/>
              </a:rPr>
              <a:t>kitchen.ci</a:t>
            </a:r>
            <a:r>
              <a:rPr lang="en-US" sz="2800" dirty="0">
                <a:cs typeface="Courier New" panose="02070309020205020404" pitchFamily="49" charset="0"/>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https://</a:t>
            </a:r>
            <a:r>
              <a:rPr lang="en-US" sz="2800" dirty="0" err="1">
                <a:cs typeface="Courier New" panose="02070309020205020404" pitchFamily="49" charset="0"/>
              </a:rPr>
              <a:t>relishapp.com</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-core/v/3-3/docs</a:t>
            </a: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rPr>
              <a:t>http://</a:t>
            </a:r>
            <a:r>
              <a:rPr lang="en-US" sz="2600" dirty="0" err="1">
                <a:cs typeface="Courier New" panose="02070309020205020404" pitchFamily="49" charset="0"/>
              </a:rPr>
              <a:t>serverspec.org</a:t>
            </a:r>
            <a:r>
              <a:rPr lang="en-US" sz="2600" dirty="0">
                <a:cs typeface="Courier New" panose="02070309020205020404" pitchFamily="49" charset="0"/>
              </a:rPr>
              <a:t>/</a:t>
            </a:r>
            <a:r>
              <a:rPr lang="en-US" sz="2600" dirty="0" err="1">
                <a:cs typeface="Courier New" panose="02070309020205020404" pitchFamily="49" charset="0"/>
              </a:rPr>
              <a:t>resource_types.html#package</a:t>
            </a: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kitchen.ci</a:t>
            </a:r>
            <a:r>
              <a:rPr lang="en-US" sz="2400" dirty="0">
                <a:cs typeface="Courier New" panose="02070309020205020404" pitchFamily="49" charset="0"/>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6332791" y="3677475"/>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6" name="Rectangle 5"/>
          <p:cNvSpPr/>
          <p:nvPr/>
        </p:nvSpPr>
        <p:spPr bwMode="auto">
          <a:xfrm>
            <a:off x="8913091" y="3679132"/>
            <a:ext cx="1547091" cy="3386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10544532" y="3634607"/>
            <a:ext cx="2317104"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6" name="Rectangle 5"/>
          <p:cNvSpPr/>
          <p:nvPr/>
        </p:nvSpPr>
        <p:spPr bwMode="auto">
          <a:xfrm>
            <a:off x="3073381" y="4073335"/>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667" dirty="0"/>
              <a:t>~/cookbooks/workstation/test/integration/default/</a:t>
            </a:r>
            <a:r>
              <a:rPr lang="en-US" sz="2667" dirty="0" err="1"/>
              <a:t>serverspec</a:t>
            </a:r>
            <a:r>
              <a:rPr lang="en-US" sz="2667" dirty="0"/>
              <a:t>/</a:t>
            </a:r>
            <a:r>
              <a:rPr lang="en-US" sz="2667" dirty="0" err="1"/>
              <a:t>default_spec.rb</a:t>
            </a:r>
            <a:endParaRPr lang="en-US" sz="2667"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fontScale="55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fontScale="55000" lnSpcReduction="20000"/>
          </a:bodyPr>
          <a:lstStyle/>
          <a:p>
            <a:r>
              <a:rPr lang="en-US" dirty="0" smtClean="0"/>
              <a:t>~/cookbooks/apache/test/integration/default/</a:t>
            </a:r>
            <a:r>
              <a:rPr lang="en-US" dirty="0" err="1" smtClean="0"/>
              <a:t>serverspec</a:t>
            </a:r>
            <a:r>
              <a:rPr lang="en-US" dirty="0" smtClean="0"/>
              <a:t>/</a:t>
            </a:r>
            <a:r>
              <a:rPr lang="en-US" dirty="0" err="1" smtClean="0"/>
              <a:t>default_spec.rb</a:t>
            </a:r>
            <a:endParaRPr lang="en-US"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15879</TotalTime>
  <Words>8465</Words>
  <Application>Microsoft Macintosh PowerPoint</Application>
  <PresentationFormat>Custom</PresentationFormat>
  <Paragraphs>1029</Paragraphs>
  <Slides>73</Slides>
  <Notes>73</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2040</cp:revision>
  <cp:lastPrinted>2015-02-07T23:49:10Z</cp:lastPrinted>
  <dcterms:created xsi:type="dcterms:W3CDTF">2012-09-13T17:36:07Z</dcterms:created>
  <dcterms:modified xsi:type="dcterms:W3CDTF">2015-10-06T18:20:32Z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